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3" Type="http://schemas.openxmlformats.org/officeDocument/2006/relationships/image" Target="../media/image18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4.png"/><Relationship Id="rId5" Type="http://schemas.openxmlformats.org/officeDocument/2006/relationships/image" Target="../media/image21.png"/><Relationship Id="rId10" Type="http://schemas.openxmlformats.org/officeDocument/2006/relationships/image" Target="../media/image71.png"/><Relationship Id="rId4" Type="http://schemas.openxmlformats.org/officeDocument/2006/relationships/image" Target="../media/image20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80.png"/><Relationship Id="rId3" Type="http://schemas.openxmlformats.org/officeDocument/2006/relationships/image" Target="../media/image18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4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10" Type="http://schemas.openxmlformats.org/officeDocument/2006/relationships/image" Target="../media/image77.png"/><Relationship Id="rId4" Type="http://schemas.openxmlformats.org/officeDocument/2006/relationships/image" Target="../media/image20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18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89.png"/><Relationship Id="rId5" Type="http://schemas.openxmlformats.org/officeDocument/2006/relationships/image" Target="../media/image20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18.png"/><Relationship Id="rId9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7.png"/><Relationship Id="rId3" Type="http://schemas.openxmlformats.org/officeDocument/2006/relationships/image" Target="../media/image18.png"/><Relationship Id="rId7" Type="http://schemas.openxmlformats.org/officeDocument/2006/relationships/image" Target="../media/image100.png"/><Relationship Id="rId12" Type="http://schemas.openxmlformats.org/officeDocument/2006/relationships/image" Target="../media/image10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4.png"/><Relationship Id="rId5" Type="http://schemas.openxmlformats.org/officeDocument/2006/relationships/image" Target="../media/image97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Relationship Id="rId1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2.png"/><Relationship Id="rId3" Type="http://schemas.openxmlformats.org/officeDocument/2006/relationships/image" Target="../media/image18.png"/><Relationship Id="rId7" Type="http://schemas.openxmlformats.org/officeDocument/2006/relationships/image" Target="../media/image110.png"/><Relationship Id="rId12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108.png"/><Relationship Id="rId9" Type="http://schemas.openxmlformats.org/officeDocument/2006/relationships/image" Target="../media/image100.png"/><Relationship Id="rId1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14.png"/><Relationship Id="rId3" Type="http://schemas.openxmlformats.org/officeDocument/2006/relationships/image" Target="../media/image18.png"/><Relationship Id="rId7" Type="http://schemas.openxmlformats.org/officeDocument/2006/relationships/image" Target="../media/image113.png"/><Relationship Id="rId12" Type="http://schemas.openxmlformats.org/officeDocument/2006/relationships/image" Target="../media/image11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95.png"/><Relationship Id="rId10" Type="http://schemas.openxmlformats.org/officeDocument/2006/relationships/image" Target="../media/image102.png"/><Relationship Id="rId4" Type="http://schemas.openxmlformats.org/officeDocument/2006/relationships/image" Target="../media/image108.png"/><Relationship Id="rId9" Type="http://schemas.openxmlformats.org/officeDocument/2006/relationships/image" Target="../media/image101.png"/><Relationship Id="rId1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0.png"/><Relationship Id="rId3" Type="http://schemas.openxmlformats.org/officeDocument/2006/relationships/image" Target="../media/image18.png"/><Relationship Id="rId7" Type="http://schemas.openxmlformats.org/officeDocument/2006/relationships/image" Target="../media/image118.png"/><Relationship Id="rId12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116.png"/><Relationship Id="rId9" Type="http://schemas.openxmlformats.org/officeDocument/2006/relationships/image" Target="../media/image100.png"/><Relationship Id="rId1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14.png"/><Relationship Id="rId3" Type="http://schemas.openxmlformats.org/officeDocument/2006/relationships/image" Target="../media/image18.png"/><Relationship Id="rId7" Type="http://schemas.openxmlformats.org/officeDocument/2006/relationships/image" Target="../media/image121.png"/><Relationship Id="rId12" Type="http://schemas.openxmlformats.org/officeDocument/2006/relationships/image" Target="../media/image12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116.png"/><Relationship Id="rId9" Type="http://schemas.openxmlformats.org/officeDocument/2006/relationships/image" Target="../media/image101.png"/><Relationship Id="rId1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8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27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8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8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48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21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20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8.png"/><Relationship Id="rId7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538" y="5021387"/>
            <a:ext cx="12922675" cy="4497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277" y="2098660"/>
            <a:ext cx="6171429" cy="1314286"/>
            <a:chOff x="284277" y="2098660"/>
            <a:chExt cx="6171429" cy="13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4277" y="2098660"/>
              <a:ext cx="6171429" cy="1314286"/>
              <a:chOff x="284277" y="2098660"/>
              <a:chExt cx="6171429" cy="131428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4277" y="2098660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3220" y="2076631"/>
              <a:ext cx="7346154" cy="18383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35" y="-854117"/>
            <a:ext cx="4257089" cy="3942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55648"/>
            <a:ext cx="1066307" cy="493714"/>
            <a:chOff x="1270620" y="55648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55648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836814"/>
            <a:ext cx="16713327" cy="493714"/>
            <a:chOff x="-1512688" y="1836814"/>
            <a:chExt cx="18226015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99517" y="-197604"/>
            <a:ext cx="493714" cy="2563142"/>
            <a:chOff x="17199517" y="-197604"/>
            <a:chExt cx="493714" cy="25631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680000">
              <a:off x="16164803" y="837110"/>
              <a:ext cx="2563142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5835" y="2330528"/>
            <a:ext cx="4248850" cy="2622605"/>
            <a:chOff x="5945835" y="2330528"/>
            <a:chExt cx="4248850" cy="26226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5835" y="2330528"/>
              <a:ext cx="4248850" cy="26226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6441" y="2330528"/>
            <a:ext cx="4298477" cy="2622605"/>
            <a:chOff x="10916441" y="2330528"/>
            <a:chExt cx="4298477" cy="26226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6441" y="2330528"/>
              <a:ext cx="4298477" cy="26226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22588" y="6206629"/>
            <a:ext cx="5415807" cy="3047514"/>
            <a:chOff x="7330556" y="6198301"/>
            <a:chExt cx="5415807" cy="30475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0556" y="6198301"/>
              <a:ext cx="5415807" cy="30475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8312" y="3414003"/>
            <a:ext cx="5399744" cy="12428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8312" y="7258184"/>
            <a:ext cx="5399744" cy="12428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8013" y="366896"/>
            <a:ext cx="7824766" cy="22916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85201" y="5027601"/>
            <a:ext cx="3443697" cy="90436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81381" y="9255800"/>
            <a:ext cx="9839887" cy="90436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1419E08-709A-8FEE-DA54-8442CCEA06D4}"/>
              </a:ext>
            </a:extLst>
          </p:cNvPr>
          <p:cNvSpPr/>
          <p:nvPr/>
        </p:nvSpPr>
        <p:spPr>
          <a:xfrm>
            <a:off x="5610050" y="2245841"/>
            <a:ext cx="11382550" cy="3533072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B83984-6B2C-C58F-7783-C9F50E6CCEFD}"/>
              </a:ext>
            </a:extLst>
          </p:cNvPr>
          <p:cNvSpPr/>
          <p:nvPr/>
        </p:nvSpPr>
        <p:spPr>
          <a:xfrm>
            <a:off x="5610050" y="6036606"/>
            <a:ext cx="11382550" cy="3983693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735F73-5B6A-90D4-BB4E-39113B307F5A}"/>
              </a:ext>
            </a:extLst>
          </p:cNvPr>
          <p:cNvSpPr/>
          <p:nvPr/>
        </p:nvSpPr>
        <p:spPr>
          <a:xfrm>
            <a:off x="589883" y="7126255"/>
            <a:ext cx="4988871" cy="1323932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9A868E-05C0-1759-D422-FE0ECD69456D}"/>
              </a:ext>
            </a:extLst>
          </p:cNvPr>
          <p:cNvSpPr/>
          <p:nvPr/>
        </p:nvSpPr>
        <p:spPr>
          <a:xfrm>
            <a:off x="577289" y="3267033"/>
            <a:ext cx="4988871" cy="1323932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35" y="-854117"/>
            <a:ext cx="4257089" cy="3942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55648"/>
            <a:ext cx="1066307" cy="493714"/>
            <a:chOff x="1270620" y="55648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55648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836814"/>
            <a:ext cx="16713327" cy="493714"/>
            <a:chOff x="-1512688" y="1836814"/>
            <a:chExt cx="18226015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52364" y="-60662"/>
            <a:ext cx="493714" cy="2409963"/>
            <a:chOff x="17152364" y="-60662"/>
            <a:chExt cx="493714" cy="24099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680000">
              <a:off x="16194239" y="897463"/>
              <a:ext cx="2409963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3914" y="2671464"/>
            <a:ext cx="4046690" cy="2643749"/>
            <a:chOff x="1363914" y="2671464"/>
            <a:chExt cx="4046690" cy="26437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3914" y="2671464"/>
              <a:ext cx="4046690" cy="26437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1659" y="6521165"/>
            <a:ext cx="4046690" cy="2774457"/>
            <a:chOff x="1441659" y="6521165"/>
            <a:chExt cx="4046690" cy="27744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1659" y="6521165"/>
              <a:ext cx="4046690" cy="27744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41835" y="5660050"/>
            <a:ext cx="1298718" cy="861115"/>
            <a:chOff x="5741835" y="5660050"/>
            <a:chExt cx="1298718" cy="861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1835" y="5660050"/>
              <a:ext cx="1298718" cy="861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89338" y="4622479"/>
            <a:ext cx="4847405" cy="2729394"/>
            <a:chOff x="7289338" y="4622479"/>
            <a:chExt cx="4847405" cy="2729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9338" y="4622479"/>
              <a:ext cx="4847405" cy="2729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63273" y="5660050"/>
            <a:ext cx="1298718" cy="861115"/>
            <a:chOff x="12463273" y="5660050"/>
            <a:chExt cx="1298718" cy="8611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3273" y="5660050"/>
              <a:ext cx="1298718" cy="8611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12501" y="2640780"/>
            <a:ext cx="3633764" cy="2043992"/>
            <a:chOff x="13905048" y="2640366"/>
            <a:chExt cx="3633764" cy="20439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05048" y="2640366"/>
              <a:ext cx="3633764" cy="20439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12501" y="4857128"/>
            <a:ext cx="3633764" cy="2043651"/>
            <a:chOff x="13905048" y="4856714"/>
            <a:chExt cx="3633764" cy="20436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05048" y="4856714"/>
              <a:ext cx="3633764" cy="20436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12501" y="7009160"/>
            <a:ext cx="3633764" cy="2047323"/>
            <a:chOff x="13905048" y="7008746"/>
            <a:chExt cx="3633764" cy="20473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05048" y="7008746"/>
              <a:ext cx="3633764" cy="204732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58617" y="5355225"/>
            <a:ext cx="1870796" cy="126788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88124" y="9355758"/>
            <a:ext cx="1644739" cy="8284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8013" y="366896"/>
            <a:ext cx="7824766" cy="229163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65502" y="7687347"/>
            <a:ext cx="4022863" cy="135754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16743" y="9172442"/>
            <a:ext cx="4133101" cy="80403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08A4D5-5F20-1530-8724-9AC4C1EFB8C5}"/>
              </a:ext>
            </a:extLst>
          </p:cNvPr>
          <p:cNvSpPr/>
          <p:nvPr/>
        </p:nvSpPr>
        <p:spPr>
          <a:xfrm>
            <a:off x="978014" y="2502884"/>
            <a:ext cx="4670806" cy="7473593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A4525A-5BD1-8C4D-33ED-96DDF9E0D288}"/>
              </a:ext>
            </a:extLst>
          </p:cNvPr>
          <p:cNvSpPr/>
          <p:nvPr/>
        </p:nvSpPr>
        <p:spPr>
          <a:xfrm>
            <a:off x="7367082" y="4493452"/>
            <a:ext cx="4953133" cy="4551435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F557AA-62DC-74CD-93EA-8941437BB4CD}"/>
              </a:ext>
            </a:extLst>
          </p:cNvPr>
          <p:cNvSpPr/>
          <p:nvPr/>
        </p:nvSpPr>
        <p:spPr>
          <a:xfrm>
            <a:off x="13826980" y="2362213"/>
            <a:ext cx="4022863" cy="7614263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47" cy="1836814"/>
            <a:chOff x="1270619" y="0"/>
            <a:chExt cx="14785447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435" y="-854117"/>
              <a:ext cx="4257089" cy="394209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13" y="366896"/>
              <a:ext cx="4215623" cy="229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836814"/>
            <a:ext cx="16713327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0207" y="-83441"/>
            <a:ext cx="493714" cy="2435443"/>
            <a:chOff x="17160207" y="-83441"/>
            <a:chExt cx="493714" cy="24354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680000">
              <a:off x="16189342" y="887424"/>
              <a:ext cx="2435443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0355" y="2591524"/>
            <a:ext cx="4534032" cy="2551333"/>
            <a:chOff x="4350355" y="2591524"/>
            <a:chExt cx="4534032" cy="2551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0355" y="2591524"/>
              <a:ext cx="4534032" cy="2551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8089" y="2513778"/>
            <a:ext cx="4094732" cy="2551333"/>
            <a:chOff x="12618089" y="2513778"/>
            <a:chExt cx="4094732" cy="2551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18089" y="2513778"/>
              <a:ext cx="4094732" cy="2551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2180" y="2886443"/>
            <a:ext cx="2436659" cy="1840484"/>
            <a:chOff x="9482180" y="2886443"/>
            <a:chExt cx="2436659" cy="18404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">
              <a:off x="9482180" y="2886443"/>
              <a:ext cx="2436659" cy="184048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505200" y="4982661"/>
            <a:ext cx="16368455" cy="67886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4800" y="2607073"/>
            <a:ext cx="2551333" cy="2551333"/>
            <a:chOff x="334800" y="2607073"/>
            <a:chExt cx="2551333" cy="2551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4800" y="2607073"/>
              <a:ext cx="2551333" cy="2551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50289" y="3102677"/>
            <a:ext cx="1653419" cy="1653419"/>
            <a:chOff x="2650289" y="3102677"/>
            <a:chExt cx="1653419" cy="16534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0289" y="3102677"/>
              <a:ext cx="1653419" cy="16534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6378" y="5215288"/>
            <a:ext cx="2602558" cy="13290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95058" y="5201048"/>
            <a:ext cx="2791691" cy="13575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99385" y="5277824"/>
            <a:ext cx="4132139" cy="804036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9146B7-D4C4-E706-EB09-A6B09AD38C67}"/>
              </a:ext>
            </a:extLst>
          </p:cNvPr>
          <p:cNvSpPr/>
          <p:nvPr/>
        </p:nvSpPr>
        <p:spPr>
          <a:xfrm>
            <a:off x="76201" y="2256232"/>
            <a:ext cx="9037846" cy="4027426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DDB619-5093-4A69-DAD2-D880CA204BAB}"/>
              </a:ext>
            </a:extLst>
          </p:cNvPr>
          <p:cNvSpPr/>
          <p:nvPr/>
        </p:nvSpPr>
        <p:spPr>
          <a:xfrm>
            <a:off x="12286971" y="2256232"/>
            <a:ext cx="5071211" cy="4027426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ED618-98D0-D14E-7135-BA40F376EBA3}"/>
              </a:ext>
            </a:extLst>
          </p:cNvPr>
          <p:cNvSpPr txBox="1"/>
          <p:nvPr/>
        </p:nvSpPr>
        <p:spPr>
          <a:xfrm>
            <a:off x="9268212" y="7616809"/>
            <a:ext cx="7308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/>
              <a:t>가상 공간데이터로만 학습한 모델이 </a:t>
            </a:r>
            <a:endParaRPr lang="en-US" altLang="ko-KR" sz="3200" b="1" dirty="0"/>
          </a:p>
          <a:p>
            <a:pPr algn="ctr"/>
            <a:r>
              <a:rPr lang="ko-KR" altLang="en-US" sz="3200" b="1" dirty="0"/>
              <a:t>낮은 성능을 보여주어 위와 같은 방법은 </a:t>
            </a:r>
            <a:endParaRPr lang="en-US" altLang="ko-KR" sz="3200" b="1" dirty="0"/>
          </a:p>
          <a:p>
            <a:pPr algn="ctr"/>
            <a:r>
              <a:rPr lang="ko-KR" altLang="en-US" sz="3200" b="1" dirty="0"/>
              <a:t>고려하지 않았다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0204A5-3F4E-AB63-3890-85E26BDA894B}"/>
              </a:ext>
            </a:extLst>
          </p:cNvPr>
          <p:cNvSpPr/>
          <p:nvPr/>
        </p:nvSpPr>
        <p:spPr>
          <a:xfrm>
            <a:off x="228600" y="6510222"/>
            <a:ext cx="16687799" cy="3586277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15264337" cy="2546501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07044" y="-241589"/>
            <a:ext cx="5313880" cy="39401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9509" y="512508"/>
            <a:ext cx="10628147" cy="2262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17480" y="2"/>
            <a:ext cx="493714" cy="10719047"/>
            <a:chOff x="15017480" y="2"/>
            <a:chExt cx="493714" cy="107190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904813" y="5112669"/>
              <a:ext cx="10719047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63530" y="1964589"/>
            <a:ext cx="15862914" cy="46970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10156" y="5898282"/>
            <a:ext cx="9908513" cy="3814778"/>
            <a:chOff x="2910156" y="5898282"/>
            <a:chExt cx="9908513" cy="38147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0156" y="5898282"/>
              <a:ext cx="9908513" cy="3814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03501" y="4464046"/>
            <a:ext cx="2628204" cy="1948496"/>
            <a:chOff x="15503501" y="4464046"/>
            <a:chExt cx="2628204" cy="19484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16580" y="3616979"/>
              <a:ext cx="5256409" cy="389699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03501" y="4464046"/>
              <a:ext cx="2628204" cy="19484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03501" y="6760380"/>
            <a:ext cx="2628204" cy="2628204"/>
            <a:chOff x="15491391" y="6727956"/>
            <a:chExt cx="2628204" cy="26282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48836" y="5585401"/>
              <a:ext cx="5256409" cy="525640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91391" y="6727956"/>
              <a:ext cx="2628204" cy="262820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27229" y="1873253"/>
            <a:ext cx="3339650" cy="2242955"/>
          </a:xfrm>
          <a:prstGeom prst="rect">
            <a:avLst/>
          </a:prstGeom>
        </p:spPr>
      </p:pic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5D09D3AE-DC03-C678-5010-7214D929D8DD}"/>
              </a:ext>
            </a:extLst>
          </p:cNvPr>
          <p:cNvSpPr/>
          <p:nvPr/>
        </p:nvSpPr>
        <p:spPr>
          <a:xfrm>
            <a:off x="15281985" y="6661648"/>
            <a:ext cx="3071236" cy="2993400"/>
          </a:xfrm>
          <a:prstGeom prst="mathMultiply">
            <a:avLst>
              <a:gd name="adj1" fmla="val 11567"/>
            </a:avLst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-1"/>
            <a:ext cx="15264337" cy="2546501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9509" y="512508"/>
            <a:ext cx="10628147" cy="2262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17480" y="2"/>
            <a:ext cx="493714" cy="10719046"/>
            <a:chOff x="15017480" y="2"/>
            <a:chExt cx="493714" cy="10719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904814" y="5112668"/>
              <a:ext cx="10719046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58030" y="3615013"/>
            <a:ext cx="23128216" cy="46387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03501" y="4464046"/>
            <a:ext cx="2628204" cy="1948496"/>
            <a:chOff x="15503501" y="4464046"/>
            <a:chExt cx="2628204" cy="19484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6580" y="3616979"/>
              <a:ext cx="5256409" cy="389699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03501" y="4464046"/>
              <a:ext cx="2628204" cy="1948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91391" y="6727956"/>
            <a:ext cx="2628204" cy="2628204"/>
            <a:chOff x="15491391" y="6727956"/>
            <a:chExt cx="2628204" cy="26282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48836" y="5585401"/>
              <a:ext cx="5256409" cy="525640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91391" y="6727956"/>
              <a:ext cx="2628204" cy="26282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27229" y="1873253"/>
            <a:ext cx="3339650" cy="22429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28769" y="3717380"/>
            <a:ext cx="2048621" cy="10791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3156" y="7838611"/>
            <a:ext cx="13650764" cy="17720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7044" y="-241589"/>
            <a:ext cx="5313880" cy="3940108"/>
          </a:xfrm>
          <a:prstGeom prst="rect">
            <a:avLst/>
          </a:prstGeom>
        </p:spPr>
      </p:pic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62130931-E061-5B75-3EC3-2CB34C111AED}"/>
              </a:ext>
            </a:extLst>
          </p:cNvPr>
          <p:cNvSpPr/>
          <p:nvPr/>
        </p:nvSpPr>
        <p:spPr>
          <a:xfrm>
            <a:off x="15281985" y="6661648"/>
            <a:ext cx="3071236" cy="2993400"/>
          </a:xfrm>
          <a:prstGeom prst="mathMultiply">
            <a:avLst>
              <a:gd name="adj1" fmla="val 11567"/>
            </a:avLst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-1"/>
            <a:ext cx="15264337" cy="2546501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740" y="766505"/>
            <a:ext cx="11612023" cy="1914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17480" y="0"/>
            <a:ext cx="493714" cy="10719048"/>
            <a:chOff x="15017480" y="0"/>
            <a:chExt cx="493714" cy="10719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904813" y="5112667"/>
              <a:ext cx="10719048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88178" y="2259983"/>
            <a:ext cx="22559811" cy="2938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8800" y="5719764"/>
            <a:ext cx="10848021" cy="4183268"/>
            <a:chOff x="598800" y="5719764"/>
            <a:chExt cx="10848021" cy="41832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8800" y="5719764"/>
              <a:ext cx="10848021" cy="4183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85738" y="7142479"/>
            <a:ext cx="3551765" cy="1337837"/>
            <a:chOff x="11485738" y="7142479"/>
            <a:chExt cx="3551765" cy="13378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5738" y="7142479"/>
              <a:ext cx="3551765" cy="1337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03501" y="4464046"/>
            <a:ext cx="2628204" cy="1948496"/>
            <a:chOff x="15503501" y="4464046"/>
            <a:chExt cx="2628204" cy="19484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16580" y="3616979"/>
              <a:ext cx="5256409" cy="38969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03501" y="4464046"/>
              <a:ext cx="2628204" cy="19484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91391" y="6727956"/>
            <a:ext cx="2628204" cy="2628204"/>
            <a:chOff x="15491391" y="6727956"/>
            <a:chExt cx="2628204" cy="2628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48836" y="5585401"/>
              <a:ext cx="5256409" cy="525640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91391" y="6727956"/>
              <a:ext cx="2628204" cy="262820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07427" y="1873254"/>
            <a:ext cx="3282507" cy="224295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7044" y="-241589"/>
            <a:ext cx="5313880" cy="39401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-1"/>
            <a:ext cx="15264337" cy="2546501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740" y="766505"/>
            <a:ext cx="11612023" cy="1914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17480" y="0"/>
            <a:ext cx="493714" cy="10719048"/>
            <a:chOff x="15017480" y="0"/>
            <a:chExt cx="493714" cy="10719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904813" y="5112667"/>
              <a:ext cx="10719048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88178" y="2259983"/>
            <a:ext cx="22559811" cy="29387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200589" y="4245789"/>
            <a:ext cx="22466571" cy="59792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03501" y="4464046"/>
            <a:ext cx="2628204" cy="1948496"/>
            <a:chOff x="15503501" y="4464046"/>
            <a:chExt cx="2628204" cy="19484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580" y="3616979"/>
              <a:ext cx="5256409" cy="389699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03501" y="4464046"/>
              <a:ext cx="2628204" cy="1948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91391" y="6727956"/>
            <a:ext cx="2628204" cy="2628204"/>
            <a:chOff x="15491391" y="6727956"/>
            <a:chExt cx="2628204" cy="26282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48836" y="5585401"/>
              <a:ext cx="5256409" cy="525640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91391" y="6727956"/>
              <a:ext cx="2628204" cy="262820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07427" y="1873254"/>
            <a:ext cx="3282507" cy="22429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4457" y="4568668"/>
            <a:ext cx="1920269" cy="17522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0743" y="8749918"/>
            <a:ext cx="13003050" cy="16786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07044" y="-241589"/>
            <a:ext cx="5313880" cy="39401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17895"/>
            <a:ext cx="15264337" cy="2528606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261" y="766508"/>
            <a:ext cx="9772214" cy="1432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17480" y="2"/>
            <a:ext cx="493714" cy="10719046"/>
            <a:chOff x="15017480" y="2"/>
            <a:chExt cx="493714" cy="10719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904814" y="5112668"/>
              <a:ext cx="10719046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268" y="2337680"/>
            <a:ext cx="12342857" cy="30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9209" y="5413196"/>
            <a:ext cx="9142810" cy="4656756"/>
            <a:chOff x="349209" y="5413196"/>
            <a:chExt cx="9142810" cy="46567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209" y="5413196"/>
              <a:ext cx="9142810" cy="46567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6792" y="6720964"/>
            <a:ext cx="5012164" cy="1801061"/>
            <a:chOff x="9846792" y="6720964"/>
            <a:chExt cx="5012164" cy="18010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6792" y="6720964"/>
              <a:ext cx="5012164" cy="18010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03501" y="4464046"/>
            <a:ext cx="2628204" cy="1948496"/>
            <a:chOff x="15503501" y="4464046"/>
            <a:chExt cx="2628204" cy="19484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16580" y="3616979"/>
              <a:ext cx="5256409" cy="38969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03501" y="4464046"/>
              <a:ext cx="2628204" cy="19484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91391" y="6727956"/>
            <a:ext cx="2628204" cy="2628204"/>
            <a:chOff x="15491391" y="6727956"/>
            <a:chExt cx="2628204" cy="26282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48836" y="5585401"/>
              <a:ext cx="5256409" cy="525640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91391" y="6727956"/>
              <a:ext cx="2628204" cy="262820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07464" y="1873254"/>
            <a:ext cx="3253935" cy="224295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7044" y="-241589"/>
            <a:ext cx="5313880" cy="39401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-1"/>
            <a:ext cx="15264337" cy="2546501"/>
            <a:chOff x="-1198943" y="-124173"/>
            <a:chExt cx="16463280" cy="2670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6463280" cy="2670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024" y="264183"/>
            <a:ext cx="1066307" cy="493714"/>
            <a:chOff x="1424024" y="264183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424024" y="264183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7261" y="766508"/>
            <a:ext cx="9772214" cy="1432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17480" y="2"/>
            <a:ext cx="493714" cy="10719046"/>
            <a:chOff x="15017480" y="2"/>
            <a:chExt cx="493714" cy="10719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904814" y="5112668"/>
              <a:ext cx="10719046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268" y="2337680"/>
            <a:ext cx="12342857" cy="30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30052" y="4519903"/>
            <a:ext cx="16525497" cy="61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03501" y="4464046"/>
            <a:ext cx="2628204" cy="1948496"/>
            <a:chOff x="15503501" y="4464046"/>
            <a:chExt cx="2628204" cy="19484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580" y="3616979"/>
              <a:ext cx="5256409" cy="389699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03501" y="4464046"/>
              <a:ext cx="2628204" cy="1948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91391" y="6727956"/>
            <a:ext cx="2628204" cy="2628204"/>
            <a:chOff x="15491391" y="6727956"/>
            <a:chExt cx="2628204" cy="26282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48836" y="5585401"/>
              <a:ext cx="5256409" cy="525640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91391" y="6727956"/>
              <a:ext cx="2628204" cy="262820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07464" y="1873254"/>
            <a:ext cx="3253935" cy="22429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57786" y="4691391"/>
            <a:ext cx="1920269" cy="17522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7044" y="-241589"/>
            <a:ext cx="5313880" cy="39401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18854" y="-166980"/>
            <a:ext cx="5313880" cy="3942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059" y="2272093"/>
            <a:ext cx="17756941" cy="493714"/>
            <a:chOff x="536443" y="2314711"/>
            <a:chExt cx="17756941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536443" y="2314711"/>
              <a:ext cx="1775694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9403" y="2518950"/>
            <a:ext cx="493714" cy="7653750"/>
            <a:chOff x="319403" y="2518950"/>
            <a:chExt cx="493714" cy="76537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3260615" y="6098968"/>
              <a:ext cx="7653750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24508"/>
          <a:stretch/>
        </p:blipFill>
        <p:spPr>
          <a:xfrm>
            <a:off x="784828" y="4279807"/>
            <a:ext cx="13004495" cy="34522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 cstate="print"/>
          <a:srcRect l="24952" t="21780" r="-24952" b="-21780"/>
          <a:stretch/>
        </p:blipFill>
        <p:spPr>
          <a:xfrm>
            <a:off x="986583" y="7336003"/>
            <a:ext cx="15744474" cy="49546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 cstate="print"/>
          <a:srcRect l="25000"/>
          <a:stretch/>
        </p:blipFill>
        <p:spPr>
          <a:xfrm>
            <a:off x="813117" y="1763118"/>
            <a:ext cx="13004494" cy="38120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7737" y="1406337"/>
            <a:ext cx="2669214" cy="14329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4896" y="3159151"/>
            <a:ext cx="2497208" cy="10041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94229" y="5495927"/>
            <a:ext cx="2478541" cy="10041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94229" y="8270857"/>
            <a:ext cx="2478541" cy="10041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46236" y="5421790"/>
            <a:ext cx="6159789" cy="28867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28" y="-980952"/>
            <a:ext cx="1367638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967395"/>
            <a:ext cx="18288000" cy="1319605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20538"/>
            <a:ext cx="1828800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0594" y="3354738"/>
            <a:ext cx="3968731" cy="24132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8043" y="4929071"/>
            <a:ext cx="914743" cy="43045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1034" y="5191252"/>
            <a:ext cx="4433483" cy="36785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65972" y="5147027"/>
            <a:ext cx="2802548" cy="28368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2316" y="4717945"/>
            <a:ext cx="1014934" cy="36079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17208" y="445971"/>
            <a:ext cx="12922675" cy="44979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70859" y="2090400"/>
            <a:ext cx="7686438" cy="71479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6594" y="4008823"/>
            <a:ext cx="8332708" cy="2291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19" y="0"/>
            <a:ext cx="14785406" cy="1836814"/>
            <a:chOff x="1270619" y="0"/>
            <a:chExt cx="14785406" cy="1836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3394" y="-854117"/>
              <a:ext cx="4218994" cy="394209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0620" y="55648"/>
              <a:ext cx="1066307" cy="493714"/>
              <a:chOff x="1270620" y="55648"/>
              <a:chExt cx="1066307" cy="493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1270620" y="55648"/>
                <a:ext cx="1066307" cy="493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537" y="366897"/>
              <a:ext cx="5920966" cy="2291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1860" y="1836814"/>
            <a:ext cx="16451467" cy="493714"/>
            <a:chOff x="-1512688" y="1836814"/>
            <a:chExt cx="18226015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31619" y="-415"/>
            <a:ext cx="493714" cy="2342573"/>
            <a:chOff x="17131619" y="-415"/>
            <a:chExt cx="493714" cy="23425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680000">
              <a:off x="16207189" y="924015"/>
              <a:ext cx="2342573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6175" y="3732951"/>
            <a:ext cx="16868804" cy="4438604"/>
            <a:chOff x="631754" y="3878498"/>
            <a:chExt cx="16868804" cy="44386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754" y="3878498"/>
              <a:ext cx="16868804" cy="44386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 cstate="print"/>
          <a:srcRect l="32420" t="4141" r="17747" b="10370"/>
          <a:stretch/>
        </p:blipFill>
        <p:spPr>
          <a:xfrm>
            <a:off x="2895601" y="8427163"/>
            <a:ext cx="3429000" cy="11359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 cstate="print"/>
          <a:srcRect l="46547" t="1733" r="25118" b="14511"/>
          <a:stretch/>
        </p:blipFill>
        <p:spPr>
          <a:xfrm>
            <a:off x="13258799" y="8414215"/>
            <a:ext cx="2133600" cy="111291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79EEEA-ED41-B175-9556-8B21BCDC2685}"/>
              </a:ext>
            </a:extLst>
          </p:cNvPr>
          <p:cNvSpPr/>
          <p:nvPr/>
        </p:nvSpPr>
        <p:spPr>
          <a:xfrm>
            <a:off x="261860" y="3358680"/>
            <a:ext cx="8882139" cy="639723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13415D4-364F-0541-CC45-264C3292B592}"/>
              </a:ext>
            </a:extLst>
          </p:cNvPr>
          <p:cNvSpPr/>
          <p:nvPr/>
        </p:nvSpPr>
        <p:spPr>
          <a:xfrm>
            <a:off x="10340410" y="3303649"/>
            <a:ext cx="7530042" cy="639723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0353F9-1698-CC00-2898-C74273E799CC}"/>
              </a:ext>
            </a:extLst>
          </p:cNvPr>
          <p:cNvSpPr/>
          <p:nvPr/>
        </p:nvSpPr>
        <p:spPr>
          <a:xfrm>
            <a:off x="2411694" y="8347285"/>
            <a:ext cx="4217705" cy="121581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D2D6BE-21C5-F277-34AC-E6D1D7F5F24D}"/>
              </a:ext>
            </a:extLst>
          </p:cNvPr>
          <p:cNvSpPr/>
          <p:nvPr/>
        </p:nvSpPr>
        <p:spPr>
          <a:xfrm>
            <a:off x="12216746" y="8328309"/>
            <a:ext cx="4217705" cy="121581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199" y="-250346"/>
            <a:ext cx="5304355" cy="39420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1923" y="749002"/>
            <a:ext cx="11446670" cy="22916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7156" y="5211571"/>
            <a:ext cx="8678814" cy="493714"/>
            <a:chOff x="12987156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987156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6368" y="3245671"/>
            <a:ext cx="5430759" cy="4098412"/>
            <a:chOff x="636368" y="3245671"/>
            <a:chExt cx="5430759" cy="40984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368" y="3245671"/>
              <a:ext cx="5430759" cy="40984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6894" y="7546222"/>
            <a:ext cx="4505861" cy="1202341"/>
            <a:chOff x="906894" y="7546222"/>
            <a:chExt cx="4505861" cy="12023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894" y="7546222"/>
              <a:ext cx="4505861" cy="12023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34521" y="3962018"/>
            <a:ext cx="4050461" cy="1903127"/>
            <a:chOff x="6634521" y="3962018"/>
            <a:chExt cx="4050461" cy="19031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4521" y="3962018"/>
              <a:ext cx="4050461" cy="19031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32575" y="7513378"/>
            <a:ext cx="3745765" cy="1014665"/>
            <a:chOff x="6786869" y="7577320"/>
            <a:chExt cx="3745765" cy="10146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6869" y="7577320"/>
              <a:ext cx="3745765" cy="10146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9458" y="3781842"/>
            <a:ext cx="5716969" cy="3243759"/>
            <a:chOff x="11149458" y="3781842"/>
            <a:chExt cx="5716969" cy="32437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9458" y="3781842"/>
              <a:ext cx="5716969" cy="32437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91434" y="7455798"/>
            <a:ext cx="3233016" cy="1038208"/>
            <a:chOff x="12375886" y="7628288"/>
            <a:chExt cx="3233016" cy="10382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75886" y="7628288"/>
              <a:ext cx="3233016" cy="103820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96676" y="2135112"/>
            <a:ext cx="1550688" cy="11985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03804" y="2597539"/>
            <a:ext cx="3464774" cy="75164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55537" y="2539084"/>
            <a:ext cx="1024079" cy="76255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8389" y="8935773"/>
            <a:ext cx="5273308" cy="8039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92304" y="8935773"/>
            <a:ext cx="5626308" cy="80396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29920" y="8748563"/>
            <a:ext cx="5929908" cy="132874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3C46797-DF75-7B43-D6DF-E6A738F6D3A1}"/>
              </a:ext>
            </a:extLst>
          </p:cNvPr>
          <p:cNvSpPr/>
          <p:nvPr/>
        </p:nvSpPr>
        <p:spPr>
          <a:xfrm>
            <a:off x="153030" y="2549895"/>
            <a:ext cx="6063811" cy="759133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9C277D-6029-D436-3BBA-BEEC4952D5C0}"/>
              </a:ext>
            </a:extLst>
          </p:cNvPr>
          <p:cNvSpPr/>
          <p:nvPr/>
        </p:nvSpPr>
        <p:spPr>
          <a:xfrm>
            <a:off x="11102662" y="2581367"/>
            <a:ext cx="5977044" cy="759133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A3E1C6-2605-7955-10E3-5AFB56C9B813}"/>
              </a:ext>
            </a:extLst>
          </p:cNvPr>
          <p:cNvSpPr/>
          <p:nvPr/>
        </p:nvSpPr>
        <p:spPr>
          <a:xfrm>
            <a:off x="6550465" y="2527658"/>
            <a:ext cx="4354617" cy="759133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D0FF39-8D01-2B09-DA68-7A3BD979C5B9}"/>
              </a:ext>
            </a:extLst>
          </p:cNvPr>
          <p:cNvSpPr/>
          <p:nvPr/>
        </p:nvSpPr>
        <p:spPr>
          <a:xfrm>
            <a:off x="549471" y="8930090"/>
            <a:ext cx="5045253" cy="78941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0A1D0BE-6006-7831-CFF5-F9F69EA063AE}"/>
              </a:ext>
            </a:extLst>
          </p:cNvPr>
          <p:cNvSpPr/>
          <p:nvPr/>
        </p:nvSpPr>
        <p:spPr>
          <a:xfrm>
            <a:off x="6634522" y="8930091"/>
            <a:ext cx="4173630" cy="60790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B0BB4B7-970E-90B3-C468-C989CA16D0C1}"/>
              </a:ext>
            </a:extLst>
          </p:cNvPr>
          <p:cNvSpPr/>
          <p:nvPr/>
        </p:nvSpPr>
        <p:spPr>
          <a:xfrm>
            <a:off x="11445870" y="8828913"/>
            <a:ext cx="5243414" cy="103820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5235" y="-240822"/>
            <a:ext cx="5294832" cy="39230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5499" y="565357"/>
            <a:ext cx="1066307" cy="493714"/>
            <a:chOff x="6155499" y="565357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155499" y="565357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1451" y="749004"/>
            <a:ext cx="9966737" cy="22916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34013" y="5211571"/>
            <a:ext cx="8678814" cy="493714"/>
            <a:chOff x="13234013" y="5211571"/>
            <a:chExt cx="867881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234013" y="5211571"/>
              <a:ext cx="867881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37355" y="5142857"/>
            <a:ext cx="6012139" cy="2986758"/>
            <a:chOff x="7237355" y="5142857"/>
            <a:chExt cx="6012139" cy="29867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7355" y="5142857"/>
              <a:ext cx="6012139" cy="2986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5021" y="4359630"/>
            <a:ext cx="5822592" cy="4553212"/>
            <a:chOff x="695021" y="4359630"/>
            <a:chExt cx="5822592" cy="45532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021" y="4359630"/>
              <a:ext cx="5822592" cy="45532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58497" y="4676203"/>
            <a:ext cx="3968066" cy="3491484"/>
            <a:chOff x="13358497" y="4676203"/>
            <a:chExt cx="3968066" cy="34914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8497" y="4676203"/>
              <a:ext cx="3968066" cy="34914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6856" y="8280166"/>
            <a:ext cx="9545659" cy="7742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91800" y="3252733"/>
            <a:ext cx="3121993" cy="14376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09112" y="3252733"/>
            <a:ext cx="3925574" cy="880288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367B3B-6EF4-751A-4A5A-3B9AB66FAAAA}"/>
              </a:ext>
            </a:extLst>
          </p:cNvPr>
          <p:cNvSpPr/>
          <p:nvPr/>
        </p:nvSpPr>
        <p:spPr>
          <a:xfrm>
            <a:off x="300973" y="2857500"/>
            <a:ext cx="6691835" cy="64008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44D883C-DD47-865D-F9C3-7FB4F3E65B4E}"/>
              </a:ext>
            </a:extLst>
          </p:cNvPr>
          <p:cNvSpPr/>
          <p:nvPr/>
        </p:nvSpPr>
        <p:spPr>
          <a:xfrm>
            <a:off x="1981199" y="3206990"/>
            <a:ext cx="3581401" cy="78941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56A251-9111-549A-0899-B7047984C167}"/>
              </a:ext>
            </a:extLst>
          </p:cNvPr>
          <p:cNvSpPr/>
          <p:nvPr/>
        </p:nvSpPr>
        <p:spPr>
          <a:xfrm>
            <a:off x="7273226" y="2949068"/>
            <a:ext cx="9737596" cy="640080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BD4C69-246C-4F0E-BCA9-DC06FC9B4A75}"/>
              </a:ext>
            </a:extLst>
          </p:cNvPr>
          <p:cNvSpPr/>
          <p:nvPr/>
        </p:nvSpPr>
        <p:spPr>
          <a:xfrm>
            <a:off x="10591800" y="3287520"/>
            <a:ext cx="2973435" cy="1238132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35" y="-854117"/>
            <a:ext cx="4257089" cy="3942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55648"/>
            <a:ext cx="1066307" cy="493714"/>
            <a:chOff x="1270620" y="55648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55648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013" y="366896"/>
            <a:ext cx="7824766" cy="2291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836814"/>
            <a:ext cx="16713327" cy="493714"/>
            <a:chOff x="-1512688" y="1836814"/>
            <a:chExt cx="18226015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52364" y="-60662"/>
            <a:ext cx="493714" cy="2409963"/>
            <a:chOff x="17152364" y="-60662"/>
            <a:chExt cx="493714" cy="24099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680000">
              <a:off x="16194239" y="897463"/>
              <a:ext cx="2409963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5252" y="3277389"/>
            <a:ext cx="5549846" cy="6171429"/>
            <a:chOff x="1730830" y="3288984"/>
            <a:chExt cx="5549846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0830" y="3288984"/>
              <a:ext cx="554984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10645" y="2759770"/>
            <a:ext cx="2163151" cy="3432827"/>
            <a:chOff x="10691645" y="2629796"/>
            <a:chExt cx="2163151" cy="3432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1645" y="2629796"/>
              <a:ext cx="2163151" cy="3432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45384" y="2776382"/>
            <a:ext cx="2128134" cy="3416215"/>
            <a:chOff x="13326384" y="2646408"/>
            <a:chExt cx="2128134" cy="34162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26384" y="2646408"/>
              <a:ext cx="2128134" cy="3416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5672" y="6368329"/>
            <a:ext cx="4610955" cy="3432827"/>
            <a:chOff x="10325763" y="6108644"/>
            <a:chExt cx="5334192" cy="40031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5763" y="6108644"/>
              <a:ext cx="5334192" cy="4003127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C1F5A12-C727-133D-F41B-447FBA29EA7B}"/>
              </a:ext>
            </a:extLst>
          </p:cNvPr>
          <p:cNvSpPr/>
          <p:nvPr/>
        </p:nvSpPr>
        <p:spPr>
          <a:xfrm>
            <a:off x="274257" y="2700689"/>
            <a:ext cx="6691835" cy="707941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985346-D3EA-5C32-3E9B-15BB617B6B07}"/>
              </a:ext>
            </a:extLst>
          </p:cNvPr>
          <p:cNvSpPr/>
          <p:nvPr/>
        </p:nvSpPr>
        <p:spPr>
          <a:xfrm>
            <a:off x="9829800" y="2476500"/>
            <a:ext cx="5943600" cy="759757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35" y="-854117"/>
            <a:ext cx="4257089" cy="3942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55648"/>
            <a:ext cx="1066307" cy="493714"/>
            <a:chOff x="1270620" y="55648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55648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836814"/>
            <a:ext cx="16713327" cy="493714"/>
            <a:chOff x="-1512688" y="1836814"/>
            <a:chExt cx="18226015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52364" y="-60662"/>
            <a:ext cx="493714" cy="2409963"/>
            <a:chOff x="17152364" y="-60662"/>
            <a:chExt cx="493714" cy="24099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680000">
              <a:off x="16194239" y="897463"/>
              <a:ext cx="2409963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773" y="2799367"/>
            <a:ext cx="3244980" cy="3249785"/>
            <a:chOff x="368773" y="2799367"/>
            <a:chExt cx="3244980" cy="32497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773" y="2799367"/>
              <a:ext cx="3244980" cy="32497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63343" y="4565056"/>
            <a:ext cx="3381350" cy="3448666"/>
            <a:chOff x="8663343" y="4565056"/>
            <a:chExt cx="3381350" cy="34486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3343" y="4565056"/>
              <a:ext cx="3381350" cy="34486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61544" y="2830465"/>
            <a:ext cx="3249785" cy="3249785"/>
            <a:chOff x="3861544" y="2830465"/>
            <a:chExt cx="3249785" cy="32497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1544" y="2830465"/>
              <a:ext cx="3249785" cy="32497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8773" y="6391232"/>
            <a:ext cx="3244980" cy="3244980"/>
            <a:chOff x="368773" y="6391232"/>
            <a:chExt cx="3244980" cy="32449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8773" y="6391232"/>
              <a:ext cx="3244980" cy="32449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61544" y="6375683"/>
            <a:ext cx="3249785" cy="3249785"/>
            <a:chOff x="3861544" y="6375683"/>
            <a:chExt cx="3249785" cy="32497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1544" y="6375683"/>
              <a:ext cx="3249785" cy="32497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41950" y="3337542"/>
            <a:ext cx="3396501" cy="6287926"/>
            <a:chOff x="14153038" y="3173276"/>
            <a:chExt cx="3396501" cy="628792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168587" y="3173276"/>
              <a:ext cx="3374746" cy="2501967"/>
              <a:chOff x="14168587" y="3173276"/>
              <a:chExt cx="3374746" cy="25019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644521" y="2085600"/>
                <a:ext cx="6749492" cy="5003933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168587" y="3173276"/>
                <a:ext cx="3374746" cy="250196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153038" y="6080250"/>
              <a:ext cx="3374746" cy="3374746"/>
              <a:chOff x="14153038" y="6080250"/>
              <a:chExt cx="3374746" cy="337474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85940" y="4613152"/>
                <a:ext cx="6749492" cy="6749492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153038" y="6080250"/>
                <a:ext cx="3374746" cy="337474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7375661" y="5874381"/>
            <a:ext cx="1034385" cy="861115"/>
            <a:chOff x="7111329" y="5874381"/>
            <a:chExt cx="1298718" cy="86111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11329" y="5874381"/>
              <a:ext cx="1298718" cy="8611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09026" y="5960674"/>
            <a:ext cx="1298718" cy="861115"/>
            <a:chOff x="12309026" y="5960674"/>
            <a:chExt cx="1298718" cy="8611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09026" y="5960674"/>
              <a:ext cx="1298718" cy="86111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8013" y="366896"/>
            <a:ext cx="7824766" cy="229163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5BBC7B-62A2-A95D-5959-18B1A5CD6945}"/>
              </a:ext>
            </a:extLst>
          </p:cNvPr>
          <p:cNvSpPr/>
          <p:nvPr/>
        </p:nvSpPr>
        <p:spPr>
          <a:xfrm>
            <a:off x="216601" y="2476500"/>
            <a:ext cx="7022399" cy="7443603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ED8581-0D29-9A2C-EB22-F59ABD6E6EE3}"/>
              </a:ext>
            </a:extLst>
          </p:cNvPr>
          <p:cNvSpPr/>
          <p:nvPr/>
        </p:nvSpPr>
        <p:spPr>
          <a:xfrm>
            <a:off x="8451465" y="4128446"/>
            <a:ext cx="3793925" cy="4321741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24681F7-5F0B-5A09-C044-60DE8F3E975F}"/>
              </a:ext>
            </a:extLst>
          </p:cNvPr>
          <p:cNvSpPr/>
          <p:nvPr/>
        </p:nvSpPr>
        <p:spPr>
          <a:xfrm>
            <a:off x="13943239" y="2877278"/>
            <a:ext cx="3793925" cy="6758934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38A9E-02D8-9834-3E18-3A2B6329B6D0}"/>
              </a:ext>
            </a:extLst>
          </p:cNvPr>
          <p:cNvSpPr txBox="1"/>
          <p:nvPr/>
        </p:nvSpPr>
        <p:spPr>
          <a:xfrm>
            <a:off x="7980740" y="8617602"/>
            <a:ext cx="4977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수집 데이터 및 학습데이터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3435" y="-854117"/>
            <a:ext cx="4257089" cy="3942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55648"/>
            <a:ext cx="1066307" cy="493714"/>
            <a:chOff x="1270620" y="55648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55648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013" y="366896"/>
            <a:ext cx="7824766" cy="2291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200" y="1836814"/>
            <a:ext cx="16637127" cy="493714"/>
            <a:chOff x="-1512688" y="1836814"/>
            <a:chExt cx="18226015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12688" y="1836814"/>
              <a:ext cx="1822601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48321" y="-48920"/>
            <a:ext cx="493714" cy="2396830"/>
            <a:chOff x="17148321" y="-48920"/>
            <a:chExt cx="493714" cy="23968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680000">
              <a:off x="16196763" y="902638"/>
              <a:ext cx="2396830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1904" y="2991502"/>
            <a:ext cx="6513294" cy="4883191"/>
            <a:chOff x="1488306" y="3987684"/>
            <a:chExt cx="6513294" cy="48831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8306" y="3987684"/>
              <a:ext cx="6513294" cy="48831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76455" y="3162542"/>
            <a:ext cx="7155187" cy="4416544"/>
            <a:chOff x="9142857" y="4158724"/>
            <a:chExt cx="7155187" cy="44165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158724"/>
              <a:ext cx="7155187" cy="4416544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9071237-0841-6FFA-EB9F-BC7DA20923EC}"/>
              </a:ext>
            </a:extLst>
          </p:cNvPr>
          <p:cNvSpPr/>
          <p:nvPr/>
        </p:nvSpPr>
        <p:spPr>
          <a:xfrm>
            <a:off x="533400" y="2476500"/>
            <a:ext cx="16459200" cy="7443603"/>
          </a:xfrm>
          <a:prstGeom prst="roundRect">
            <a:avLst>
              <a:gd name="adj" fmla="val 8421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583B5-8B0C-4140-3CA2-0B9034E9B09F}"/>
              </a:ext>
            </a:extLst>
          </p:cNvPr>
          <p:cNvSpPr txBox="1"/>
          <p:nvPr/>
        </p:nvSpPr>
        <p:spPr>
          <a:xfrm>
            <a:off x="3352800" y="831262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실제 공간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FFE08-EA7C-157B-9FD7-509AC94CA4CD}"/>
              </a:ext>
            </a:extLst>
          </p:cNvPr>
          <p:cNvSpPr txBox="1"/>
          <p:nvPr/>
        </p:nvSpPr>
        <p:spPr>
          <a:xfrm>
            <a:off x="11594490" y="831262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가상 공간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21</Words>
  <Application>Microsoft Office PowerPoint</Application>
  <PresentationFormat>사용자 지정</PresentationFormat>
  <Paragraphs>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하태성</cp:lastModifiedBy>
  <cp:revision>5</cp:revision>
  <dcterms:created xsi:type="dcterms:W3CDTF">2023-11-17T15:19:23Z</dcterms:created>
  <dcterms:modified xsi:type="dcterms:W3CDTF">2023-11-17T06:38:11Z</dcterms:modified>
</cp:coreProperties>
</file>